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9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67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 rot="19158477">
            <a:off x="1013985" y="2205823"/>
            <a:ext cx="4724400" cy="2057400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 smtClean="0"/>
              <a:t>بسم الله الرحمن الرحیم</a:t>
            </a:r>
            <a:endParaRPr lang="en-US" dirty="0"/>
          </a:p>
        </p:txBody>
      </p:sp>
      <p:pic>
        <p:nvPicPr>
          <p:cNvPr id="6" name="4_56030241532097347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39200" y="234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37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000">
        <p14:ripple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007" y="0"/>
            <a:ext cx="4760475" cy="32766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287" y="3276600"/>
            <a:ext cx="4760475" cy="357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36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3000">
        <p14:flash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144000" cy="6858002"/>
          </a:xfrm>
        </p:spPr>
      </p:pic>
    </p:spTree>
    <p:extLst>
      <p:ext uri="{BB962C8B-B14F-4D97-AF65-F5344CB8AC3E}">
        <p14:creationId xmlns:p14="http://schemas.microsoft.com/office/powerpoint/2010/main" val="1273438904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78" y="17350"/>
            <a:ext cx="4546995" cy="341024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059" y="3427597"/>
            <a:ext cx="4584307" cy="343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357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919" y="3544"/>
            <a:ext cx="4648200" cy="3486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291" y="3471973"/>
            <a:ext cx="4671828" cy="35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73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doors dir="ver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32528" y="1576104"/>
            <a:ext cx="5212080" cy="1089427"/>
          </a:xfrm>
        </p:spPr>
        <p:txBody>
          <a:bodyPr/>
          <a:lstStyle/>
          <a:p>
            <a:r>
              <a:rPr lang="fa-IR" sz="9600" b="1" dirty="0" smtClean="0"/>
              <a:t>پایان</a:t>
            </a:r>
            <a:endParaRPr lang="en-US" sz="96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0" y="2853928"/>
            <a:ext cx="3806825" cy="2855118"/>
          </a:xfrm>
        </p:spPr>
      </p:pic>
    </p:spTree>
    <p:extLst>
      <p:ext uri="{BB962C8B-B14F-4D97-AF65-F5344CB8AC3E}">
        <p14:creationId xmlns:p14="http://schemas.microsoft.com/office/powerpoint/2010/main" val="204234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 rot="19079318">
            <a:off x="599039" y="1235476"/>
            <a:ext cx="8229600" cy="1143000"/>
          </a:xfrm>
          <a:prstGeom prst="rect">
            <a:avLst/>
          </a:prstGeom>
        </p:spPr>
        <p:txBody>
          <a:bodyPr vert="horz" lIns="91440" tIns="45720" rIns="91440" bIns="914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dirty="0" smtClean="0"/>
              <a:t>عکس های زیارت </a:t>
            </a:r>
            <a:r>
              <a:rPr lang="fa-IR" i="1" dirty="0" smtClean="0"/>
              <a:t>عاشورا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95389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2000">
        <p14:honeycomb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9"/>
            <a:ext cx="4343400" cy="251460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518200"/>
            <a:ext cx="4800600" cy="4339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8200"/>
            <a:ext cx="4343400" cy="433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0"/>
            <a:ext cx="48006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40355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-31898"/>
            <a:ext cx="4648201" cy="315609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95800" cy="312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124200"/>
            <a:ext cx="4648200" cy="3733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4200"/>
            <a:ext cx="44958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537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prism isInverted="1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1" y="-1"/>
            <a:ext cx="4673600" cy="350520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70400" cy="350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300" y="3505200"/>
            <a:ext cx="4689700" cy="335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4470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97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2000">
        <p14:switch dir="r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8188"/>
            <a:ext cx="4773082" cy="357981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000" y="0"/>
            <a:ext cx="4796809" cy="327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72000" cy="327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00" y="3200400"/>
            <a:ext cx="4372000" cy="369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97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:blinds dir="vert"/>
      </p:transition>
    </mc:Choice>
    <mc:Fallback>
      <p:transition spd="slow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4863"/>
            <a:ext cx="4572000" cy="280035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813" y="0"/>
            <a:ext cx="4618224" cy="4052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571851" cy="4038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38488"/>
            <a:ext cx="4595037" cy="282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93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5000">
        <p:checker/>
      </p:transition>
    </mc:Choice>
    <mc:Fallback>
      <p:transition spd="slow" advTm="5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88"/>
            <a:ext cx="4664150" cy="349811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742" y="0"/>
            <a:ext cx="4470400" cy="335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707" y="3352800"/>
            <a:ext cx="4515293" cy="35388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2801"/>
            <a:ext cx="46736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40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000">
        <p:dissolve/>
      </p:transition>
    </mc:Choice>
    <mc:Fallback>
      <p:transition spd="slow" advTm="5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742" y="17721"/>
            <a:ext cx="3533259" cy="247328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1"/>
            <a:ext cx="3048966" cy="20961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742" y="4208056"/>
            <a:ext cx="3533258" cy="26499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8056"/>
            <a:ext cx="3030014" cy="26782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514" y="2113885"/>
            <a:ext cx="2792228" cy="209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280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7000">
        <p14:shred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56</TotalTime>
  <Words>9</Words>
  <Application>Microsoft Office PowerPoint</Application>
  <PresentationFormat>On-screen Show (4:3)</PresentationFormat>
  <Paragraphs>3</Paragraphs>
  <Slides>14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Angles</vt:lpstr>
      <vt:lpstr>بسم الله الرحمن الرحیم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پایان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بسم الله الرحمن الرحیم</dc:title>
  <dc:creator>school</dc:creator>
  <cp:lastModifiedBy>school</cp:lastModifiedBy>
  <cp:revision>7</cp:revision>
  <dcterms:created xsi:type="dcterms:W3CDTF">2006-08-16T00:00:00Z</dcterms:created>
  <dcterms:modified xsi:type="dcterms:W3CDTF">2018-02-16T18:13:04Z</dcterms:modified>
</cp:coreProperties>
</file>